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6" r:id="rId6"/>
    <p:sldId id="267" r:id="rId7"/>
    <p:sldId id="259" r:id="rId8"/>
    <p:sldId id="260" r:id="rId9"/>
    <p:sldId id="261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3" autoAdjust="0"/>
    <p:restoredTop sz="94660"/>
  </p:normalViewPr>
  <p:slideViewPr>
    <p:cSldViewPr>
      <p:cViewPr varScale="1">
        <p:scale>
          <a:sx n="98" d="100"/>
          <a:sy n="98" d="100"/>
        </p:scale>
        <p:origin x="-2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2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1613518248_8-p-fon-dlya-prezentatsii-na-temu-paskha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8581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714379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 учреждение детский сад « Сказка»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Уренского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муниципального округа Нижегородской области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00240"/>
            <a:ext cx="6400800" cy="157163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Проект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«Пасха </a:t>
            </a:r>
            <a:r>
              <a:rPr lang="ru-RU" dirty="0" smtClean="0">
                <a:solidFill>
                  <a:srgbClr val="FF0000"/>
                </a:solidFill>
              </a:rPr>
              <a:t>Красная»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 старшей группе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Воспитатель: Пухова Ирина Александровна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1613518248_8-p-fon-dlya-prezentatsii-na-temu-paskha-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Спасибо за внимание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1613518248_8-p-fon-dlya-prezentatsii-na-temu-paskha-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3143272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  <a:br>
              <a:rPr lang="ru-RU" sz="31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Народные праздники по самой своей природе педагогичны, они всегда включают в единое праздничное действие и детей, и взрослых.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Приходится с печалью и сожалением говорить, что народная культура праздника в наши дни значительно подорвана. Не секрет, что нам приходится заново учиться праздновать наши традиционные праздники. Когда-то традиции передавались в семье из поколения в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поколение- « из уст- в уста», Народные праздники знакомят детей с существующими традициями и обычаями русского народа, помогают донести до ребенка высокие нравственные идеалы. Мы, взрослые должны познакомить детей с историей нашей Родины, научить пользоваться богатством культурных традиций.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1613518248_8-p-fon-dlya-prezentatsii-na-temu-paskha-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329642" cy="1868454"/>
          </a:xfrm>
        </p:spPr>
        <p:txBody>
          <a:bodyPr>
            <a:normAutofit/>
          </a:bodyPr>
          <a:lstStyle/>
          <a:p>
            <a:r>
              <a:rPr lang="ru-RU" sz="27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Знакомство детей  с христианским праздником Светлой Пасхи  и его обычаями.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571612"/>
            <a:ext cx="7829576" cy="4554551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b="1" dirty="0" smtClean="0"/>
              <a:t>Задачи проекта: </a:t>
            </a:r>
            <a:endParaRPr lang="ru-RU" dirty="0" smtClean="0"/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творческие умения, необходимые в декоративно-прикладном искусстве.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познавательную активность, любознательность, самостоятельность;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семейное творчество и сотрудничество;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познавательные процессы;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 с народными играми, проводимыми в период празднования Пасхи.</a:t>
            </a:r>
          </a:p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Образовательные: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интерес к народным праздникам;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закреплять умение рассуждать, объяснять;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дать первоначальные знания о народном празднике – Пасхе;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детей отражать полученные знания в различных видах деятельности (изобразительной, игровой, умственной  и т.д.);</a:t>
            </a:r>
          </a:p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Воспитательные: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художественный вкус через изобразительное искусство, музыку,  художественную литературу;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патриотические чувства к традициям  русского народа,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народному творчеству.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\Desktop\1613518248_8-p-fon-dlya-prezentatsii-na-temu-paskha-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Ожидаемый результат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7901014" cy="4186254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У детей и родителей формируется интерес к национальной культуре, народному творчеству, православному смыслу празднования праздника Пасхи.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Дети и родители получили знания об обычаях и традициях праздника.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Познакомились со стихами, картинами, посвященными Пасхе.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Дети научились играть в народные игры, проводимые в пасхальные дни.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Дети получили навыки в декоративно-прикладном искусстве.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1613518248_8-p-fon-dlya-prezentatsii-na-temu-paskha-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Содержание проекта:</a:t>
            </a:r>
            <a:endParaRPr lang="ru-RU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Занятия: Лепка « Пасхальный кулич»; рисование « Украшение пасхального яйца», «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Писанки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Аппликация « Праздничный кулич»;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Конструирование « Цыпленка» из киндер яйца;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Разучивание стихов, песен о Пасхе.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Разучивание игр, проводимых в дни празднования Пасхи.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Родители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Беседы: « Что такое Пасха»; « Почему мы красим яйца?»; Рассматривание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писанок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интернет сайтах; рассматривание иллюстраций к Пасхе; чтение художественной литературы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1613518248_8-p-fon-dlya-prezentatsii-na-temu-paskha-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Этапы проекта</a:t>
            </a:r>
            <a:endParaRPr lang="ru-RU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Подготовительный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подбор материалов для проведения бесед, проведения консультаций, иллюстративный материал, художественную литературу, фольклор по данной теме.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Практический этап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Работа с детьми и родителями.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Заключительный этап: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Рефлексия проведенных мероприятий по проекту « Праздник Пасхи ( анализ результатов проектной деятельности, исходя из задач и прогнозируемых результатов проекта; презентация проекта по теме « Праздник Пасхи»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1613518248_8-p-fon-dlya-prezentatsii-na-temu-paskha-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Дело мастера боится….</a:t>
            </a:r>
            <a:endParaRPr lang="ru-RU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Проект «Детям о Пасхе Христовой»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5073" r="5164"/>
          <a:stretch>
            <a:fillRect/>
          </a:stretch>
        </p:blipFill>
        <p:spPr bwMode="auto">
          <a:xfrm>
            <a:off x="795828" y="1214422"/>
            <a:ext cx="2656477" cy="1785950"/>
          </a:xfrm>
          <a:prstGeom prst="rect">
            <a:avLst/>
          </a:prstGeom>
          <a:noFill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428736"/>
            <a:ext cx="2479623" cy="15168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4" descr="http://prostodelkino.com/uploads/posts/2012-11-25/image_139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1214422"/>
            <a:ext cx="2173776" cy="1785935"/>
          </a:xfrm>
          <a:prstGeom prst="rect">
            <a:avLst/>
          </a:prstGeom>
          <a:noFill/>
        </p:spPr>
      </p:pic>
      <p:pic>
        <p:nvPicPr>
          <p:cNvPr id="8" name="Picture 2" descr="F:\старшая\DSCN20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3500438"/>
            <a:ext cx="2571768" cy="1785950"/>
          </a:xfrm>
          <a:prstGeom prst="rect">
            <a:avLst/>
          </a:prstGeom>
          <a:noFill/>
        </p:spPr>
      </p:pic>
      <p:pic>
        <p:nvPicPr>
          <p:cNvPr id="9" name="Picture 2" descr="Почему красят Пасхальные яйца"/>
          <p:cNvPicPr>
            <a:picLocks noChangeAspect="1" noChangeArrowheads="1"/>
          </p:cNvPicPr>
          <p:nvPr/>
        </p:nvPicPr>
        <p:blipFill>
          <a:blip r:embed="rId7"/>
          <a:srcRect b="9916"/>
          <a:stretch>
            <a:fillRect/>
          </a:stretch>
        </p:blipFill>
        <p:spPr bwMode="auto">
          <a:xfrm>
            <a:off x="3214678" y="3571876"/>
            <a:ext cx="2723267" cy="1785950"/>
          </a:xfrm>
          <a:prstGeom prst="rect">
            <a:avLst/>
          </a:prstGeom>
          <a:noFill/>
        </p:spPr>
      </p:pic>
      <p:pic>
        <p:nvPicPr>
          <p:cNvPr id="10" name="Picture 8" descr="F:\фото пасха ср.гр\Фото-014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24" y="3429000"/>
            <a:ext cx="2303622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1613518248_8-p-fon-dlya-prezentatsii-na-temu-paskha-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Развлечение</a:t>
            </a:r>
            <a:b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 Пасхальные посиделки»</a:t>
            </a:r>
            <a:endParaRPr lang="ru-RU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:\Documents and Settings\User\Рабочий стол\мои док\фото дет. сад\фото Осенины подг. гр\DSC06587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77" t="8821"/>
          <a:stretch/>
        </p:blipFill>
        <p:spPr bwMode="auto">
          <a:xfrm>
            <a:off x="500034" y="1500174"/>
            <a:ext cx="2274936" cy="2190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.mycdn.me/image?id=840077309944&amp;t=3&amp;plc=WEB&amp;tkn=*MufJuIk_-WLLB-IhhlNM7k9IH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64" y="1643050"/>
            <a:ext cx="2171345" cy="173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I:\Documents and Settings\User\Рабочий стол\фотки\DSCN0440.jpg"/>
          <p:cNvPicPr/>
          <p:nvPr/>
        </p:nvPicPr>
        <p:blipFill>
          <a:blip r:embed="rId5"/>
          <a:srcRect l="11858" r="11292"/>
          <a:stretch>
            <a:fillRect/>
          </a:stretch>
        </p:blipFill>
        <p:spPr bwMode="auto">
          <a:xfrm>
            <a:off x="5643570" y="1571612"/>
            <a:ext cx="1882775" cy="183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Администратор\Desktop\Новая папка\P1020410.JPG"/>
          <p:cNvPicPr/>
          <p:nvPr/>
        </p:nvPicPr>
        <p:blipFill>
          <a:blip r:embed="rId6" cstate="print"/>
          <a:srcRect l="29167"/>
          <a:stretch>
            <a:fillRect/>
          </a:stretch>
        </p:blipFill>
        <p:spPr bwMode="auto">
          <a:xfrm>
            <a:off x="6572264" y="3571876"/>
            <a:ext cx="215741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F:\фото пасха ср.гр\Фото-014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496" y="3786190"/>
            <a:ext cx="2332871" cy="2255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1613518248_8-p-fon-dlya-prezentatsii-na-temu-paskha-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Развлечение</a:t>
            </a:r>
            <a:b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 Пасхальные посиделки»</a:t>
            </a:r>
            <a:endParaRPr lang="ru-RU" dirty="0"/>
          </a:p>
        </p:txBody>
      </p:sp>
      <p:pic>
        <p:nvPicPr>
          <p:cNvPr id="6" name="Picture 2" descr="C:\Users\1\Desktop\1613518248_8-p-fon-dlya-prezentatsii-na-temu-paskha-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4579" y="6348434"/>
            <a:ext cx="679421" cy="509566"/>
          </a:xfrm>
          <a:prstGeom prst="rect">
            <a:avLst/>
          </a:prstGeom>
          <a:noFill/>
        </p:spPr>
      </p:pic>
      <p:pic>
        <p:nvPicPr>
          <p:cNvPr id="7" name="Picture 10" descr="F:\фото пасха ср.гр\Фото-016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1571612"/>
            <a:ext cx="2377440" cy="214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9" descr="F:\фото пасха ср.гр\Фото-01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1785926"/>
            <a:ext cx="2332871" cy="2255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Администратор\Desktop\Новая папка\P1020410.JPG"/>
          <p:cNvPicPr/>
          <p:nvPr/>
        </p:nvPicPr>
        <p:blipFill>
          <a:blip r:embed="rId6" cstate="print"/>
          <a:srcRect l="29167"/>
          <a:stretch>
            <a:fillRect/>
          </a:stretch>
        </p:blipFill>
        <p:spPr bwMode="auto">
          <a:xfrm>
            <a:off x="4429124" y="4214818"/>
            <a:ext cx="19431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365</Words>
  <PresentationFormat>Экран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Муниципальное автономное дошкольное образовательное  учреждение детский сад « Сказка» Уренского муниципального округа Нижегородской области</vt:lpstr>
      <vt:lpstr>Актуальность: Народные праздники по самой своей природе педагогичны, они всегда включают в единое праздничное действие и детей, и взрослых. Приходится с печалью и сожалением говорить, что народная культура праздника в наши дни значительно подорвана. Не секрет, что нам приходится заново учиться праздновать наши традиционные праздники. Когда-то традиции передавались в семье из поколения в  поколение- « из уст- в уста», Народные праздники знакомят детей с существующими традициями и обычаями русского народа, помогают донести до ребенка высокие нравственные идеалы. Мы, взрослые должны познакомить детей с историей нашей Родины, научить пользоваться богатством культурных традиций. </vt:lpstr>
      <vt:lpstr>Цель проекта: Знакомство детей  с христианским праздником Светлой Пасхи  и его обычаями.</vt:lpstr>
      <vt:lpstr>Ожидаемый результат:</vt:lpstr>
      <vt:lpstr>Содержание проекта:</vt:lpstr>
      <vt:lpstr>Этапы проекта</vt:lpstr>
      <vt:lpstr>Дело мастера боится….</vt:lpstr>
      <vt:lpstr>Развлечение « Пасхальные посиделки»</vt:lpstr>
      <vt:lpstr>Развлечение « Пасхальные посиделки»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 учреждение детский сад « Сказка» Уренского муниципального округа Нижегородской области</dc:title>
  <dc:creator>1</dc:creator>
  <cp:lastModifiedBy>1</cp:lastModifiedBy>
  <cp:revision>12</cp:revision>
  <dcterms:created xsi:type="dcterms:W3CDTF">2023-01-06T14:58:10Z</dcterms:created>
  <dcterms:modified xsi:type="dcterms:W3CDTF">2023-01-06T17:13:45Z</dcterms:modified>
</cp:coreProperties>
</file>